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140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57AA9E-4F08-436F-8AB4-AA2036E144EB}" type="datetimeFigureOut">
              <a:rPr lang="en-US" smtClean="0"/>
              <a:t>8/20/2012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56D480-2BE6-44A6-8B5F-3B6582FBCE3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9144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b="1" i="1" dirty="0" smtClean="0"/>
              <a:t>The Star-Spangled Banner</a:t>
            </a:r>
          </a:p>
          <a:p>
            <a:pPr algn="ctr"/>
            <a:r>
              <a:rPr lang="en-US" sz="3200" dirty="0" smtClean="0"/>
              <a:t>Oh, say can you see by the dawn's early light</a:t>
            </a:r>
            <a:br>
              <a:rPr lang="en-US" sz="3200" dirty="0" smtClean="0"/>
            </a:br>
            <a:r>
              <a:rPr lang="en-US" sz="3200" dirty="0" smtClean="0"/>
              <a:t>What so proudly we hailed </a:t>
            </a:r>
          </a:p>
          <a:p>
            <a:pPr algn="ctr"/>
            <a:r>
              <a:rPr lang="en-US" sz="3200" dirty="0" smtClean="0"/>
              <a:t>at the twilight's last gleaming?</a:t>
            </a:r>
            <a:br>
              <a:rPr lang="en-US" sz="3200" dirty="0" smtClean="0"/>
            </a:br>
            <a:r>
              <a:rPr lang="en-US" sz="3200" dirty="0" smtClean="0"/>
              <a:t>Whose broad stripes and bright stars </a:t>
            </a:r>
          </a:p>
          <a:p>
            <a:pPr algn="ctr"/>
            <a:r>
              <a:rPr lang="en-US" sz="3200" dirty="0" smtClean="0"/>
              <a:t>thru the perilous fight,</a:t>
            </a:r>
            <a:br>
              <a:rPr lang="en-US" sz="3200" dirty="0" smtClean="0"/>
            </a:br>
            <a:r>
              <a:rPr lang="en-US" sz="3200" dirty="0" smtClean="0"/>
              <a:t>O'er the ramparts we watched </a:t>
            </a:r>
          </a:p>
          <a:p>
            <a:pPr algn="ctr"/>
            <a:r>
              <a:rPr lang="en-US" sz="3200" dirty="0" smtClean="0"/>
              <a:t>were so gallantly streaming?</a:t>
            </a:r>
            <a:br>
              <a:rPr lang="en-US" sz="3200" dirty="0" smtClean="0"/>
            </a:br>
            <a:r>
              <a:rPr lang="en-US" sz="3200" dirty="0" smtClean="0"/>
              <a:t>And the rocket's red glare, the bombs bursting in air,</a:t>
            </a:r>
            <a:br>
              <a:rPr lang="en-US" sz="3200" dirty="0" smtClean="0"/>
            </a:br>
            <a:r>
              <a:rPr lang="en-US" sz="3200" dirty="0" smtClean="0"/>
              <a:t>Gave proof through the night </a:t>
            </a:r>
          </a:p>
          <a:p>
            <a:pPr algn="ctr"/>
            <a:r>
              <a:rPr lang="en-US" sz="3200" dirty="0" smtClean="0"/>
              <a:t>that our flag was still there.</a:t>
            </a:r>
            <a:br>
              <a:rPr lang="en-US" sz="3200" dirty="0" smtClean="0"/>
            </a:br>
            <a:r>
              <a:rPr lang="en-US" sz="3200" dirty="0" smtClean="0"/>
              <a:t>Oh, say does that star-spangled banner yet wave</a:t>
            </a:r>
            <a:br>
              <a:rPr lang="en-US" sz="3200" dirty="0" smtClean="0"/>
            </a:br>
            <a:r>
              <a:rPr lang="en-US" sz="3200" dirty="0" smtClean="0"/>
              <a:t>O'er the land of the free and the home of the brave?</a:t>
            </a:r>
            <a:br>
              <a:rPr lang="en-US" sz="3200" dirty="0" smtClean="0"/>
            </a:br>
            <a:endParaRPr lang="en-US" sz="32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14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ldenham</dc:creator>
  <cp:lastModifiedBy>ldenham</cp:lastModifiedBy>
  <cp:revision>1</cp:revision>
  <dcterms:created xsi:type="dcterms:W3CDTF">2012-08-20T12:49:34Z</dcterms:created>
  <dcterms:modified xsi:type="dcterms:W3CDTF">2012-08-20T12:52:19Z</dcterms:modified>
</cp:coreProperties>
</file>

<file path=docProps/thumbnail.jpeg>
</file>